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51" r:id="rId1"/>
    <p:sldMasterId id="2147483654" r:id="rId2"/>
    <p:sldMasterId id="2147483669" r:id="rId3"/>
    <p:sldMasterId id="2147483675" r:id="rId4"/>
    <p:sldMasterId id="2147483660" r:id="rId5"/>
    <p:sldMasterId id="2147483678" r:id="rId6"/>
    <p:sldMasterId id="2147483663" r:id="rId7"/>
  </p:sldMasterIdLst>
  <p:notesMasterIdLst>
    <p:notesMasterId r:id="rId12"/>
  </p:notesMasterIdLst>
  <p:sldIdLst>
    <p:sldId id="622" r:id="rId8"/>
    <p:sldId id="623" r:id="rId9"/>
    <p:sldId id="624" r:id="rId10"/>
    <p:sldId id="625" r:id="rId11"/>
  </p:sldIdLst>
  <p:sldSz cx="9901238" cy="6840538"/>
  <p:notesSz cx="6797675" cy="9926638"/>
  <p:embeddedFontLst>
    <p:embeddedFont>
      <p:font typeface="Rix고딕 EB" panose="02020603020101020101" pitchFamily="18" charset="-127"/>
      <p:regular r:id="rId13"/>
    </p:embeddedFont>
    <p:embeddedFont>
      <p:font typeface="Tahoma" panose="020B0604030504040204" pitchFamily="34" charset="0"/>
      <p:regular r:id="rId14"/>
      <p:bold r:id="rId15"/>
    </p:embeddedFont>
    <p:embeddedFont>
      <p:font typeface="바른바탕3 B" panose="020B0600000101010101" charset="-127"/>
      <p:regular r:id="rId16"/>
    </p:embeddedFont>
    <p:embeddedFont>
      <p:font typeface="Rix모던고딕 L" panose="02020603020101020101" pitchFamily="18" charset="-127"/>
      <p:regular r:id="rId17"/>
    </p:embeddedFont>
    <p:embeddedFont>
      <p:font typeface="Rix모던고딕 B" panose="02020603020101020101" pitchFamily="18" charset="-127"/>
      <p:regular r:id="rId18"/>
    </p:embeddedFont>
    <p:embeddedFont>
      <p:font typeface="나눔고딕 Bold" panose="020D0304000000000000" pitchFamily="50" charset="-127"/>
      <p:regular r:id="rId19"/>
    </p:embeddedFont>
    <p:embeddedFont>
      <p:font typeface="HY울릉도M" panose="02030600000101010101" charset="-127"/>
      <p:regular r:id="rId20"/>
    </p:embeddedFont>
    <p:embeddedFont>
      <p:font typeface="나눔고딕" panose="020D0304000000000000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Rix고딕 M" panose="02020603020101020101" pitchFamily="18" charset="-127"/>
      <p:regular r:id="rId24"/>
    </p:embeddedFont>
  </p:embeddedFontLst>
  <p:defaultTextStyle>
    <a:defPPr>
      <a:defRPr lang="ko-KR"/>
    </a:defPPr>
    <a:lvl1pPr marL="0" algn="l" defTabSz="91312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0" algn="l" defTabSz="91312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120" algn="l" defTabSz="91312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680" algn="l" defTabSz="91312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240" algn="l" defTabSz="91312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2800" algn="l" defTabSz="91312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9360" algn="l" defTabSz="91312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5919" algn="l" defTabSz="91312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2479" algn="l" defTabSz="91312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8">
          <p15:clr>
            <a:srgbClr val="A4A3A4"/>
          </p15:clr>
        </p15:guide>
        <p15:guide id="2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126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3CC"/>
    <a:srgbClr val="0000FF"/>
    <a:srgbClr val="376092"/>
    <a:srgbClr val="0099FF"/>
    <a:srgbClr val="00CCFF"/>
    <a:srgbClr val="23538D"/>
    <a:srgbClr val="1601AF"/>
    <a:srgbClr val="461E64"/>
    <a:srgbClr val="2457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7696" autoAdjust="0"/>
  </p:normalViewPr>
  <p:slideViewPr>
    <p:cSldViewPr>
      <p:cViewPr>
        <p:scale>
          <a:sx n="75" d="100"/>
          <a:sy n="75" d="100"/>
        </p:scale>
        <p:origin x="636" y="885"/>
      </p:cViewPr>
      <p:guideLst>
        <p:guide orient="horz" pos="4308"/>
        <p:guide pos="31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978" y="-90"/>
      </p:cViewPr>
      <p:guideLst>
        <p:guide orient="horz" pos="3223"/>
        <p:guide pos="2236"/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Master" Target="slideMasters/slideMaster7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font" Target="fonts/font12.fntdata"/><Relationship Id="rId5" Type="http://schemas.openxmlformats.org/officeDocument/2006/relationships/slideMaster" Target="slideMasters/slideMaster5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3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B5B1DC32-ACD6-4314-B673-6BC9EACDEE25}" type="datetimeFigureOut">
              <a:rPr lang="ko-KR" altLang="en-US" smtClean="0"/>
              <a:pPr/>
              <a:t>2017-04-05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4850" y="744538"/>
            <a:ext cx="53879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8586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28586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1EE35F6-AAFC-4EA7-93FC-90634903D6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729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12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1pPr>
    <a:lvl2pPr marL="456560" algn="l" defTabSz="91312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2pPr>
    <a:lvl3pPr marL="913120" algn="l" defTabSz="91312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3pPr>
    <a:lvl4pPr marL="1369680" algn="l" defTabSz="91312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4pPr>
    <a:lvl5pPr marL="1826240" algn="l" defTabSz="91312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5pPr>
    <a:lvl6pPr marL="2282800" algn="l" defTabSz="91312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9360" algn="l" defTabSz="91312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5919" algn="l" defTabSz="91312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2479" algn="l" defTabSz="91312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" y="0"/>
            <a:ext cx="9900487" cy="68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51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" y="406"/>
            <a:ext cx="9899796" cy="68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72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406"/>
            <a:ext cx="9991180" cy="68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0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406"/>
            <a:ext cx="9936000" cy="686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00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" y="406"/>
            <a:ext cx="9899436" cy="68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63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" y="406"/>
            <a:ext cx="9899375" cy="68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33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06"/>
            <a:ext cx="9901237" cy="68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60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"/>
            <a:ext cx="9901238" cy="68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37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0" y="406"/>
            <a:ext cx="9900277" cy="68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13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8850433" y="6503659"/>
            <a:ext cx="1074270" cy="336474"/>
          </a:xfrm>
          <a:prstGeom prst="rect">
            <a:avLst/>
          </a:prstGeom>
        </p:spPr>
        <p:txBody>
          <a:bodyPr vert="horz" lIns="91312" tIns="45656" rIns="91312" bIns="45656" rtlCol="0" anchor="ctr"/>
          <a:lstStyle>
            <a:lvl1pPr algn="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 marL="0" marR="0" lvl="0" indent="0" algn="r" defTabSz="91312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&lt;</a:t>
            </a:r>
            <a:fld id="{E0B983BF-3D96-466C-AC31-BBE74986ADEF}" type="slidenum">
              <a:rPr kumimoji="0" lang="ko-KR" altLang="en-US" sz="1000" b="1" i="0" u="none" strike="noStrike" kern="1200" cap="none" spc="0" normalizeH="0" baseline="0" noProof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pPr marL="0" marR="0" lvl="0" indent="0" algn="r" defTabSz="91312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&gt;</a:t>
            </a:r>
            <a:endParaRPr kumimoji="0" lang="ko-KR" altLang="en-US" sz="1000" b="1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나눔고딕 Bold" pitchFamily="50" charset="-127"/>
              <a:ea typeface="나눔고딕 Bold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6"/>
            <a:ext cx="9901238" cy="68397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091" y="385946"/>
            <a:ext cx="600147" cy="30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41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9902951" cy="68579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" y="983"/>
            <a:ext cx="9906000" cy="685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62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9902951" cy="68579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" y="983"/>
            <a:ext cx="9906000" cy="685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165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3272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6706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58866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11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3419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737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8850433" y="6503659"/>
            <a:ext cx="1074270" cy="336474"/>
          </a:xfrm>
          <a:prstGeom prst="rect">
            <a:avLst/>
          </a:prstGeom>
        </p:spPr>
        <p:txBody>
          <a:bodyPr vert="horz" lIns="91312" tIns="45656" rIns="91312" bIns="45656" rtlCol="0" anchor="ctr"/>
          <a:lstStyle>
            <a:lvl1pPr algn="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 marL="0" marR="0" lvl="0" indent="0" algn="r" defTabSz="91312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&lt;</a:t>
            </a:r>
            <a:fld id="{E0B983BF-3D96-466C-AC31-BBE74986ADEF}" type="slidenum">
              <a:rPr kumimoji="0" lang="ko-KR" altLang="en-US" sz="1000" b="1" i="0" u="none" strike="noStrike" kern="1200" cap="none" spc="0" normalizeH="0" baseline="0" noProof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pPr marL="0" marR="0" lvl="0" indent="0" algn="r" defTabSz="91312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&gt;</a:t>
            </a:r>
            <a:endParaRPr kumimoji="0" lang="ko-KR" altLang="en-US" sz="1000" b="1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나눔고딕 Bold" pitchFamily="50" charset="-127"/>
              <a:ea typeface="나눔고딕 Bold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6"/>
            <a:ext cx="9901238" cy="68397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091" y="385946"/>
            <a:ext cx="600147" cy="30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401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015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199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 txBox="1">
            <a:spLocks/>
          </p:cNvSpPr>
          <p:nvPr userDrawn="1"/>
        </p:nvSpPr>
        <p:spPr>
          <a:xfrm>
            <a:off x="8698566" y="6503658"/>
            <a:ext cx="1074270" cy="364195"/>
          </a:xfrm>
          <a:prstGeom prst="rect">
            <a:avLst/>
          </a:prstGeom>
        </p:spPr>
        <p:txBody>
          <a:bodyPr vert="horz" lIns="91312" tIns="45656" rIns="91312" bIns="45656" rtlCol="0" anchor="ctr"/>
          <a:lstStyle>
            <a:lvl1pPr algn="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 marL="0" marR="0" lvl="0" indent="0" algn="r" defTabSz="91312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&lt;</a:t>
            </a:r>
            <a:fld id="{E0B983BF-3D96-466C-AC31-BBE74986ADEF}" type="slidenum">
              <a:rPr kumimoji="0" lang="ko-KR" altLang="en-US" sz="1500" b="1" i="0" u="none" strike="noStrike" kern="1200" cap="none" spc="0" normalizeH="0" baseline="0" noProof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pPr marL="0" marR="0" lvl="0" indent="0" algn="r" defTabSz="91312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5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&gt;</a:t>
            </a:r>
            <a:endParaRPr kumimoji="0" lang="ko-KR" altLang="en-US" sz="1500" b="1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effectLst/>
              <a:uLnTx/>
              <a:uFillTx/>
              <a:latin typeface="나눔고딕 Bold" pitchFamily="50" charset="-127"/>
              <a:ea typeface="나눔고딕 Bold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015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00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901237" cy="6840538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0" y="5646833"/>
            <a:ext cx="9901238" cy="119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12" tIns="45656" rIns="91312" bIns="456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고딕 Bold" pitchFamily="50" charset="-127"/>
              <a:ea typeface="나눔고딕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"/>
            <a:ext cx="9901238" cy="68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2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" y="406"/>
            <a:ext cx="9900276" cy="68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63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" y="406"/>
            <a:ext cx="9899556" cy="68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" y="406"/>
            <a:ext cx="9899436" cy="68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86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" y="406"/>
            <a:ext cx="9899376" cy="68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6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7.png"/>
          <p:cNvPicPr>
            <a:picLocks noChangeAspect="1"/>
          </p:cNvPicPr>
          <p:nvPr/>
        </p:nvPicPr>
        <p:blipFill>
          <a:blip r:embed="rId4" cstate="print"/>
          <a:srcRect b="80139"/>
          <a:stretch>
            <a:fillRect/>
          </a:stretch>
        </p:blipFill>
        <p:spPr>
          <a:xfrm>
            <a:off x="2380" y="1"/>
            <a:ext cx="9896478" cy="1225596"/>
          </a:xfrm>
          <a:prstGeom prst="rect">
            <a:avLst/>
          </a:prstGeom>
        </p:spPr>
      </p:pic>
      <p:pic>
        <p:nvPicPr>
          <p:cNvPr id="8" name="그림 7" descr="7.png"/>
          <p:cNvPicPr>
            <a:picLocks noChangeAspect="1"/>
          </p:cNvPicPr>
          <p:nvPr/>
        </p:nvPicPr>
        <p:blipFill>
          <a:blip r:embed="rId4" cstate="print"/>
          <a:srcRect b="80139"/>
          <a:stretch>
            <a:fillRect/>
          </a:stretch>
        </p:blipFill>
        <p:spPr>
          <a:xfrm flipV="1">
            <a:off x="0" y="6289495"/>
            <a:ext cx="9896478" cy="551043"/>
          </a:xfrm>
          <a:prstGeom prst="rect">
            <a:avLst/>
          </a:prstGeom>
        </p:spPr>
      </p:pic>
      <p:sp>
        <p:nvSpPr>
          <p:cNvPr id="10" name="슬라이드 번호 개체 틀 5"/>
          <p:cNvSpPr txBox="1">
            <a:spLocks/>
          </p:cNvSpPr>
          <p:nvPr/>
        </p:nvSpPr>
        <p:spPr>
          <a:xfrm>
            <a:off x="8698566" y="6503658"/>
            <a:ext cx="1074270" cy="364195"/>
          </a:xfrm>
          <a:prstGeom prst="rect">
            <a:avLst/>
          </a:prstGeom>
        </p:spPr>
        <p:txBody>
          <a:bodyPr vert="horz" lIns="91312" tIns="45656" rIns="91312" bIns="45656" rtlCol="0" anchor="ctr"/>
          <a:lstStyle>
            <a:lvl1pPr algn="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 marL="0" marR="0" lvl="0" indent="0" algn="r" defTabSz="91312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&lt;</a:t>
            </a:r>
            <a:fld id="{E0B983BF-3D96-466C-AC31-BBE74986ADEF}" type="slidenum">
              <a:rPr kumimoji="0" lang="ko-KR" altLang="en-US" sz="1500" b="1" i="0" u="none" strike="noStrike" kern="1200" cap="none" spc="0" normalizeH="0" baseline="0" noProof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pPr marL="0" marR="0" lvl="0" indent="0" algn="r" defTabSz="91312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5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&gt;</a:t>
            </a:r>
            <a:endParaRPr kumimoji="0" lang="ko-KR" altLang="en-US" sz="1500" b="1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uLnTx/>
              <a:uFillTx/>
              <a:latin typeface="나눔고딕 Bold" pitchFamily="50" charset="-127"/>
              <a:ea typeface="나눔고딕 Bold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901238" cy="684053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352751" y="101516"/>
            <a:ext cx="1439126" cy="306993"/>
          </a:xfrm>
          <a:prstGeom prst="rect">
            <a:avLst/>
          </a:prstGeom>
        </p:spPr>
        <p:txBody>
          <a:bodyPr wrap="none" lIns="91312" tIns="45656" rIns="91312" bIns="45656">
            <a:spAutoFit/>
          </a:bodyPr>
          <a:lstStyle/>
          <a:p>
            <a:pPr algn="r"/>
            <a:r>
              <a:rPr lang="ko-KR" altLang="en-US" sz="1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AD9EC"/>
                </a:solidFill>
                <a:latin typeface="바른바탕3 B" pitchFamily="2" charset="-127"/>
                <a:ea typeface="바른바탕3 B" pitchFamily="2" charset="-127"/>
                <a:cs typeface="Tahoma" pitchFamily="34" charset="0"/>
              </a:rPr>
              <a:t>지진재해저감시스템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lvl1pPr algn="ctr" defTabSz="91312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420" indent="-342420" algn="l" defTabSz="91312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1910" indent="-285350" algn="l" defTabSz="91312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140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597960" indent="-228280" algn="l" defTabSz="91312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4520" indent="-228280" algn="l" defTabSz="91312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108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63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19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075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2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8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4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80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91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7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"/>
            <a:ext cx="9901238" cy="68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5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 ftr="0" dt="0"/>
  <p:txStyles>
    <p:titleStyle>
      <a:lvl1pPr algn="ctr" defTabSz="91312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420" indent="-342420" algn="l" defTabSz="91312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1910" indent="-285350" algn="l" defTabSz="91312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140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597960" indent="-228280" algn="l" defTabSz="91312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4520" indent="-228280" algn="l" defTabSz="91312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108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63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19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075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2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8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4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80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91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7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02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87" r:id="rId3"/>
    <p:sldLayoutId id="2147483693" r:id="rId4"/>
    <p:sldLayoutId id="2147483694" r:id="rId5"/>
    <p:sldLayoutId id="2147483699" r:id="rId6"/>
    <p:sldLayoutId id="2147483688" r:id="rId7"/>
    <p:sldLayoutId id="2147483691" r:id="rId8"/>
    <p:sldLayoutId id="2147483689" r:id="rId9"/>
    <p:sldLayoutId id="2147483692" r:id="rId10"/>
    <p:sldLayoutId id="2147483695" r:id="rId11"/>
    <p:sldLayoutId id="2147483696" r:id="rId12"/>
    <p:sldLayoutId id="2147483697" r:id="rId13"/>
    <p:sldLayoutId id="2147483698" r:id="rId14"/>
    <p:sldLayoutId id="2147483690" r:id="rId15"/>
    <p:sldLayoutId id="2147483701" r:id="rId16"/>
    <p:sldLayoutId id="2147483702" r:id="rId17"/>
  </p:sldLayoutIdLst>
  <p:hf hdr="0" ftr="0" dt="0"/>
  <p:txStyles>
    <p:titleStyle>
      <a:lvl1pPr algn="ctr" defTabSz="91312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420" indent="-342420" algn="l" defTabSz="91312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1910" indent="-285350" algn="l" defTabSz="91312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140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597960" indent="-228280" algn="l" defTabSz="91312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4520" indent="-228280" algn="l" defTabSz="91312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108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63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19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075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2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8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4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80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91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7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9902951" cy="68579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" y="983"/>
            <a:ext cx="9906000" cy="685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2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hdr="0" ftr="0" dt="0"/>
  <p:txStyles>
    <p:titleStyle>
      <a:lvl1pPr algn="ctr" defTabSz="91312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420" indent="-342420" algn="l" defTabSz="91312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1910" indent="-285350" algn="l" defTabSz="91312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140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597960" indent="-228280" algn="l" defTabSz="91312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4520" indent="-228280" algn="l" defTabSz="91312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108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63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19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075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2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8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4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80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91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7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"/>
            <a:ext cx="9901238" cy="68385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"/>
            <a:ext cx="9901238" cy="68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7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ctr" defTabSz="91312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420" indent="-342420" algn="l" defTabSz="91312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1910" indent="-285350" algn="l" defTabSz="91312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140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597960" indent="-228280" algn="l" defTabSz="91312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4520" indent="-228280" algn="l" defTabSz="91312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108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63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19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075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2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8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4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80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91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7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" y="9114"/>
            <a:ext cx="9895470" cy="68223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"/>
            <a:ext cx="9901238" cy="68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9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700" r:id="rId3"/>
  </p:sldLayoutIdLst>
  <p:hf hdr="0" ftr="0" dt="0"/>
  <p:txStyles>
    <p:titleStyle>
      <a:lvl1pPr algn="ctr" defTabSz="91312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420" indent="-342420" algn="l" defTabSz="91312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1910" indent="-285350" algn="l" defTabSz="91312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140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597960" indent="-228280" algn="l" defTabSz="91312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4520" indent="-228280" algn="l" defTabSz="91312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108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63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19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075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2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8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4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80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91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7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901238" cy="6853702"/>
          </a:xfrm>
          <a:prstGeom prst="rect">
            <a:avLst/>
          </a:prstGeom>
        </p:spPr>
      </p:pic>
      <p:sp>
        <p:nvSpPr>
          <p:cNvPr id="8" name="슬라이드 번호 개체 틀 5"/>
          <p:cNvSpPr txBox="1">
            <a:spLocks/>
          </p:cNvSpPr>
          <p:nvPr/>
        </p:nvSpPr>
        <p:spPr>
          <a:xfrm>
            <a:off x="8698566" y="6503658"/>
            <a:ext cx="1074270" cy="364195"/>
          </a:xfrm>
          <a:prstGeom prst="rect">
            <a:avLst/>
          </a:prstGeom>
        </p:spPr>
        <p:txBody>
          <a:bodyPr vert="horz" lIns="91312" tIns="45656" rIns="91312" bIns="45656" rtlCol="0" anchor="ctr"/>
          <a:lstStyle>
            <a:lvl1pPr algn="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 marL="0" marR="0" lvl="0" indent="0" algn="r" defTabSz="91312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&lt;</a:t>
            </a:r>
            <a:fld id="{E0B983BF-3D96-466C-AC31-BBE74986ADEF}" type="slidenum">
              <a:rPr kumimoji="0" lang="ko-KR" altLang="en-US" sz="1500" b="1" i="0" u="none" strike="noStrike" kern="1200" cap="none" spc="0" normalizeH="0" baseline="0" noProof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pPr marL="0" marR="0" lvl="0" indent="0" algn="r" defTabSz="91312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5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&gt;</a:t>
            </a:r>
            <a:endParaRPr kumimoji="0" lang="ko-KR" altLang="en-US" sz="1500" b="1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/>
              <a:uLnTx/>
              <a:uFillTx/>
              <a:latin typeface="나눔고딕 Bold" pitchFamily="50" charset="-127"/>
              <a:ea typeface="나눔고딕 Bold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"/>
            <a:ext cx="9901238" cy="68385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235" y="93889"/>
            <a:ext cx="1079601" cy="5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09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ftr="0" dt="0"/>
  <p:txStyles>
    <p:titleStyle>
      <a:lvl1pPr algn="ctr" defTabSz="91312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420" indent="-342420" algn="l" defTabSz="91312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1910" indent="-285350" algn="l" defTabSz="91312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140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597960" indent="-228280" algn="l" defTabSz="91312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4520" indent="-228280" algn="l" defTabSz="91312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1080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63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19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0759" indent="-228280" algn="l" defTabSz="91312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2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8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4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80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60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91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79" algn="l" defTabSz="91312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12" Type="http://schemas.openxmlformats.org/officeDocument/2006/relationships/image" Target="../media/image31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emf"/><Relationship Id="rId11" Type="http://schemas.openxmlformats.org/officeDocument/2006/relationships/image" Target="../media/image30.jpeg"/><Relationship Id="rId5" Type="http://schemas.openxmlformats.org/officeDocument/2006/relationships/image" Target="../media/image24.emf"/><Relationship Id="rId10" Type="http://schemas.openxmlformats.org/officeDocument/2006/relationships/image" Target="../media/image29.jpg"/><Relationship Id="rId4" Type="http://schemas.openxmlformats.org/officeDocument/2006/relationships/image" Target="../media/image23.emf"/><Relationship Id="rId9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Oval 28"/>
          <p:cNvSpPr>
            <a:spLocks noChangeArrowheads="1"/>
          </p:cNvSpPr>
          <p:nvPr/>
        </p:nvSpPr>
        <p:spPr bwMode="auto">
          <a:xfrm>
            <a:off x="2967908" y="2254293"/>
            <a:ext cx="3604259" cy="3314379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l" eaLnBrk="1" fontAlgn="base" latinLnBrk="1" hangingPunct="1">
              <a:lnSpc>
                <a:spcPct val="100000"/>
              </a:lnSpc>
              <a:spcBef>
                <a:spcPct val="0"/>
              </a:spcBef>
              <a:buClrTx/>
              <a:defRPr/>
            </a:pPr>
            <a:endParaRPr lang="ko-KR" altLang="ko-KR" sz="1800">
              <a:latin typeface="나눔고딕" panose="020D0604000000000000" pitchFamily="50" charset="-127"/>
              <a:ea typeface="나눔고딕" panose="020D0604000000000000" pitchFamily="50" charset="-127"/>
              <a:cs typeface="HY울릉도M"/>
            </a:endParaRPr>
          </a:p>
        </p:txBody>
      </p:sp>
      <p:grpSp>
        <p:nvGrpSpPr>
          <p:cNvPr id="75" name="Group 2"/>
          <p:cNvGrpSpPr>
            <a:grpSpLocks/>
          </p:cNvGrpSpPr>
          <p:nvPr/>
        </p:nvGrpSpPr>
        <p:grpSpPr bwMode="auto">
          <a:xfrm>
            <a:off x="3511535" y="3204963"/>
            <a:ext cx="2518127" cy="1348301"/>
            <a:chOff x="975" y="4048"/>
            <a:chExt cx="2246" cy="1089"/>
          </a:xfrm>
        </p:grpSpPr>
        <p:sp>
          <p:nvSpPr>
            <p:cNvPr id="76" name="Oval 3"/>
            <p:cNvSpPr>
              <a:spLocks noChangeArrowheads="1"/>
            </p:cNvSpPr>
            <p:nvPr/>
          </p:nvSpPr>
          <p:spPr bwMode="auto">
            <a:xfrm>
              <a:off x="975" y="4048"/>
              <a:ext cx="2246" cy="10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CFE4E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lIns="72000" tIns="53857" rIns="72000" bIns="53857" anchor="ctr"/>
            <a:lstStyle/>
            <a:p>
              <a:pPr algn="l" eaLnBrk="1" fontAlgn="base" latinLnBrk="1" hangingPunct="1">
                <a:lnSpc>
                  <a:spcPct val="100000"/>
                </a:lnSpc>
                <a:spcBef>
                  <a:spcPct val="0"/>
                </a:spcBef>
                <a:buClrTx/>
                <a:defRPr/>
              </a:pPr>
              <a:endPara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  <a:cs typeface="HY울릉도M"/>
              </a:endParaRPr>
            </a:p>
          </p:txBody>
        </p:sp>
        <p:sp>
          <p:nvSpPr>
            <p:cNvPr id="77" name="Oval 4"/>
            <p:cNvSpPr>
              <a:spLocks noChangeArrowheads="1"/>
            </p:cNvSpPr>
            <p:nvPr/>
          </p:nvSpPr>
          <p:spPr bwMode="auto">
            <a:xfrm>
              <a:off x="1115" y="4094"/>
              <a:ext cx="1965" cy="1043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A1BBD3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lIns="72000" tIns="53857" rIns="72000" bIns="53857" anchor="ctr"/>
            <a:lstStyle/>
            <a:p>
              <a:pPr algn="l" eaLnBrk="1" fontAlgn="base" latinLnBrk="1" hangingPunct="1">
                <a:lnSpc>
                  <a:spcPct val="100000"/>
                </a:lnSpc>
                <a:spcBef>
                  <a:spcPct val="0"/>
                </a:spcBef>
                <a:buClrTx/>
                <a:defRPr/>
              </a:pPr>
              <a:endPara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  <a:cs typeface="HY울릉도M"/>
              </a:endParaRPr>
            </a:p>
          </p:txBody>
        </p:sp>
        <p:sp>
          <p:nvSpPr>
            <p:cNvPr id="78" name="Oval 5"/>
            <p:cNvSpPr>
              <a:spLocks noChangeArrowheads="1"/>
            </p:cNvSpPr>
            <p:nvPr/>
          </p:nvSpPr>
          <p:spPr bwMode="auto">
            <a:xfrm>
              <a:off x="1163" y="4161"/>
              <a:ext cx="1870" cy="963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lIns="72000" tIns="53857" rIns="72000" bIns="53857" anchor="ctr"/>
            <a:lstStyle/>
            <a:p>
              <a:pPr algn="l" eaLnBrk="1" fontAlgn="base" latinLnBrk="1" hangingPunct="1">
                <a:lnSpc>
                  <a:spcPct val="100000"/>
                </a:lnSpc>
                <a:spcBef>
                  <a:spcPct val="0"/>
                </a:spcBef>
                <a:buClrTx/>
                <a:defRPr/>
              </a:pPr>
              <a:endPara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  <a:cs typeface="HY울릉도M"/>
              </a:endParaRPr>
            </a:p>
          </p:txBody>
        </p:sp>
      </p:grpSp>
      <p:sp>
        <p:nvSpPr>
          <p:cNvPr id="165" name="Rectangle 276"/>
          <p:cNvSpPr>
            <a:spLocks noChangeArrowheads="1"/>
          </p:cNvSpPr>
          <p:nvPr/>
        </p:nvSpPr>
        <p:spPr bwMode="gray">
          <a:xfrm>
            <a:off x="536385" y="1752285"/>
            <a:ext cx="1539434" cy="916321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A8B6D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lIns="36000" tIns="0" rIns="36000" bIns="0"/>
          <a:lstStyle/>
          <a:p>
            <a:pPr marL="95250" lvl="1" indent="-95250" defTabSz="914400" eaLnBrk="0" fontAlgn="base" latinLnBrk="0" hangingPunct="0">
              <a:spcBef>
                <a:spcPct val="0"/>
              </a:spcBef>
              <a:spcAft>
                <a:spcPts val="240"/>
              </a:spcAft>
              <a:buClr>
                <a:srgbClr val="4D4D4D"/>
              </a:buClr>
              <a:buSzPct val="100000"/>
              <a:buFont typeface="Wingdings" pitchFamily="2" charset="2"/>
              <a:buChar char="§"/>
            </a:pPr>
            <a:endParaRPr lang="ko-KR" altLang="en-US" sz="1000" dirty="0">
              <a:ln>
                <a:solidFill>
                  <a:schemeClr val="bg1">
                    <a:alpha val="4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2" name="AutoShape 283"/>
          <p:cNvSpPr>
            <a:spLocks noChangeArrowheads="1"/>
          </p:cNvSpPr>
          <p:nvPr/>
        </p:nvSpPr>
        <p:spPr bwMode="auto">
          <a:xfrm>
            <a:off x="525625" y="1462905"/>
            <a:ext cx="1545309" cy="287509"/>
          </a:xfrm>
          <a:prstGeom prst="round2Same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ctr" defTabSz="1175837" latinLnBrk="0">
              <a:buClr>
                <a:srgbClr val="969696"/>
              </a:buClr>
            </a:pPr>
            <a:r>
              <a:rPr lang="ko-KR" altLang="en-US" sz="1200" dirty="0" smtClean="0">
                <a:solidFill>
                  <a:prstClr val="white"/>
                </a:solidFill>
                <a:latin typeface="Rix모던고딕 B" pitchFamily="18" charset="-127"/>
                <a:ea typeface="Rix모던고딕 B" pitchFamily="18" charset="-127"/>
              </a:rPr>
              <a:t>전원제어 장치 </a:t>
            </a:r>
            <a:endParaRPr lang="en-US" altLang="ko-KR" sz="1200" dirty="0">
              <a:solidFill>
                <a:prstClr val="white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183" name="Rectangle 276"/>
          <p:cNvSpPr>
            <a:spLocks noChangeArrowheads="1"/>
          </p:cNvSpPr>
          <p:nvPr/>
        </p:nvSpPr>
        <p:spPr bwMode="gray">
          <a:xfrm>
            <a:off x="486123" y="3512102"/>
            <a:ext cx="1539434" cy="916279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A8B6D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lIns="36000" tIns="0" rIns="36000" bIns="0"/>
          <a:lstStyle/>
          <a:p>
            <a:pPr marL="95250" lvl="1" indent="-95250" defTabSz="914400" eaLnBrk="0" fontAlgn="base" latinLnBrk="0" hangingPunct="0">
              <a:spcBef>
                <a:spcPct val="0"/>
              </a:spcBef>
              <a:spcAft>
                <a:spcPts val="240"/>
              </a:spcAft>
              <a:buClr>
                <a:srgbClr val="4D4D4D"/>
              </a:buClr>
              <a:buSzPct val="100000"/>
              <a:buFont typeface="Wingdings" pitchFamily="2" charset="2"/>
              <a:buChar char="§"/>
            </a:pPr>
            <a:endParaRPr lang="ko-KR" altLang="en-US" sz="1000" dirty="0">
              <a:ln>
                <a:solidFill>
                  <a:schemeClr val="bg1">
                    <a:alpha val="4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84" name="AutoShape 283"/>
          <p:cNvSpPr>
            <a:spLocks noChangeArrowheads="1"/>
          </p:cNvSpPr>
          <p:nvPr/>
        </p:nvSpPr>
        <p:spPr bwMode="auto">
          <a:xfrm>
            <a:off x="489023" y="3222722"/>
            <a:ext cx="1545309" cy="287509"/>
          </a:xfrm>
          <a:prstGeom prst="round2Same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ctr" defTabSz="1175837" latinLnBrk="0">
              <a:buClr>
                <a:srgbClr val="969696"/>
              </a:buClr>
            </a:pPr>
            <a:r>
              <a:rPr lang="ko-KR" altLang="en-US" sz="1200" dirty="0" smtClean="0">
                <a:solidFill>
                  <a:prstClr val="white"/>
                </a:solidFill>
                <a:latin typeface="Rix모던고딕 B" pitchFamily="18" charset="-127"/>
                <a:ea typeface="Rix모던고딕 B" pitchFamily="18" charset="-127"/>
              </a:rPr>
              <a:t>전원 감시 장치 </a:t>
            </a:r>
            <a:endParaRPr lang="en-US" altLang="ko-KR" sz="1200" dirty="0">
              <a:solidFill>
                <a:prstClr val="white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196" name="Rectangle 276"/>
          <p:cNvSpPr>
            <a:spLocks noChangeArrowheads="1"/>
          </p:cNvSpPr>
          <p:nvPr/>
        </p:nvSpPr>
        <p:spPr bwMode="gray">
          <a:xfrm>
            <a:off x="507613" y="5370420"/>
            <a:ext cx="1539434" cy="916279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A8B6D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lIns="36000" tIns="0" rIns="36000" bIns="0"/>
          <a:lstStyle/>
          <a:p>
            <a:pPr marL="95250" lvl="1" indent="-95250" defTabSz="914400" eaLnBrk="0" fontAlgn="base" latinLnBrk="0" hangingPunct="0">
              <a:spcBef>
                <a:spcPct val="0"/>
              </a:spcBef>
              <a:spcAft>
                <a:spcPts val="240"/>
              </a:spcAft>
              <a:buClr>
                <a:srgbClr val="4D4D4D"/>
              </a:buClr>
              <a:buSzPct val="100000"/>
              <a:buFont typeface="Wingdings" pitchFamily="2" charset="2"/>
              <a:buChar char="§"/>
            </a:pPr>
            <a:endParaRPr lang="ko-KR" altLang="en-US" sz="1000" dirty="0">
              <a:ln>
                <a:solidFill>
                  <a:schemeClr val="bg1">
                    <a:alpha val="4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8" name="AutoShape 283"/>
          <p:cNvSpPr>
            <a:spLocks noChangeArrowheads="1"/>
          </p:cNvSpPr>
          <p:nvPr/>
        </p:nvSpPr>
        <p:spPr bwMode="auto">
          <a:xfrm>
            <a:off x="510513" y="5081040"/>
            <a:ext cx="1545309" cy="287509"/>
          </a:xfrm>
          <a:prstGeom prst="round2Same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ctr" defTabSz="1175837" latinLnBrk="0">
              <a:buClr>
                <a:srgbClr val="969696"/>
              </a:buClr>
            </a:pPr>
            <a:r>
              <a:rPr lang="ko-KR" altLang="en-US" sz="1200" dirty="0" smtClean="0">
                <a:solidFill>
                  <a:prstClr val="white"/>
                </a:solidFill>
                <a:latin typeface="Rix모던고딕 B" pitchFamily="18" charset="-127"/>
                <a:ea typeface="Rix모던고딕 B" pitchFamily="18" charset="-127"/>
              </a:rPr>
              <a:t>냉방기 제어 </a:t>
            </a:r>
            <a:endParaRPr lang="en-US" altLang="ko-KR" sz="1200" dirty="0">
              <a:solidFill>
                <a:prstClr val="white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216" name="Rectangle 276"/>
          <p:cNvSpPr>
            <a:spLocks noChangeArrowheads="1"/>
          </p:cNvSpPr>
          <p:nvPr/>
        </p:nvSpPr>
        <p:spPr bwMode="gray">
          <a:xfrm>
            <a:off x="7756032" y="3033372"/>
            <a:ext cx="1539434" cy="161103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A8B6D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lIns="36000" tIns="0" rIns="36000" bIns="0"/>
          <a:lstStyle/>
          <a:p>
            <a:pPr marL="95250" lvl="1" indent="-95250" defTabSz="914400" eaLnBrk="0" fontAlgn="base" latinLnBrk="0" hangingPunct="0">
              <a:spcBef>
                <a:spcPct val="0"/>
              </a:spcBef>
              <a:spcAft>
                <a:spcPts val="240"/>
              </a:spcAft>
              <a:buClr>
                <a:srgbClr val="4D4D4D"/>
              </a:buClr>
              <a:buSzPct val="100000"/>
              <a:buFont typeface="Wingdings" pitchFamily="2" charset="2"/>
              <a:buChar char="§"/>
            </a:pPr>
            <a:endParaRPr lang="ko-KR" altLang="en-US" sz="1000" dirty="0">
              <a:ln>
                <a:solidFill>
                  <a:schemeClr val="bg1">
                    <a:alpha val="4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17" name="AutoShape 283"/>
          <p:cNvSpPr>
            <a:spLocks noChangeArrowheads="1"/>
          </p:cNvSpPr>
          <p:nvPr/>
        </p:nvSpPr>
        <p:spPr bwMode="auto">
          <a:xfrm>
            <a:off x="7758931" y="2743992"/>
            <a:ext cx="1545309" cy="287509"/>
          </a:xfrm>
          <a:prstGeom prst="round2Same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ctr" defTabSz="1175837" latinLnBrk="0">
              <a:buClr>
                <a:srgbClr val="969696"/>
              </a:buClr>
            </a:pPr>
            <a:r>
              <a:rPr lang="ko-KR" altLang="en-US" sz="1200" dirty="0" smtClean="0">
                <a:solidFill>
                  <a:prstClr val="white"/>
                </a:solidFill>
                <a:latin typeface="Rix모던고딕 B" pitchFamily="18" charset="-127"/>
                <a:ea typeface="Rix모던고딕 B" pitchFamily="18" charset="-127"/>
              </a:rPr>
              <a:t>연계 센서 </a:t>
            </a:r>
            <a:endParaRPr lang="en-US" altLang="ko-KR" sz="1200" dirty="0">
              <a:solidFill>
                <a:prstClr val="white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7556898" y="3546383"/>
            <a:ext cx="1224136" cy="286103"/>
          </a:xfrm>
          <a:prstGeom prst="rect">
            <a:avLst/>
          </a:prstGeom>
          <a:noFill/>
        </p:spPr>
        <p:txBody>
          <a:bodyPr wrap="square" lIns="91312" tIns="45656" rIns="91312" bIns="45656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열 연기센서 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  <a:cs typeface="Tahoma" pitchFamily="34" charset="0"/>
            </a:endParaRPr>
          </a:p>
        </p:txBody>
      </p:sp>
      <p:sp>
        <p:nvSpPr>
          <p:cNvPr id="245" name="Rectangle 276"/>
          <p:cNvSpPr>
            <a:spLocks noChangeArrowheads="1"/>
          </p:cNvSpPr>
          <p:nvPr/>
        </p:nvSpPr>
        <p:spPr bwMode="gray">
          <a:xfrm>
            <a:off x="7756031" y="1621417"/>
            <a:ext cx="1539434" cy="916279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A8B6D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lIns="36000" tIns="0" rIns="36000" bIns="0"/>
          <a:lstStyle/>
          <a:p>
            <a:pPr marL="95250" lvl="1" indent="-95250" defTabSz="914400" eaLnBrk="0" fontAlgn="base" latinLnBrk="0" hangingPunct="0">
              <a:spcBef>
                <a:spcPct val="0"/>
              </a:spcBef>
              <a:spcAft>
                <a:spcPts val="240"/>
              </a:spcAft>
              <a:buClr>
                <a:srgbClr val="4D4D4D"/>
              </a:buClr>
              <a:buSzPct val="100000"/>
              <a:buFont typeface="Wingdings" pitchFamily="2" charset="2"/>
              <a:buChar char="§"/>
            </a:pPr>
            <a:endParaRPr lang="ko-KR" altLang="en-US" sz="1000" dirty="0">
              <a:ln>
                <a:solidFill>
                  <a:schemeClr val="bg1">
                    <a:alpha val="4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46" name="AutoShape 283"/>
          <p:cNvSpPr>
            <a:spLocks noChangeArrowheads="1"/>
          </p:cNvSpPr>
          <p:nvPr/>
        </p:nvSpPr>
        <p:spPr bwMode="auto">
          <a:xfrm>
            <a:off x="7758931" y="1332037"/>
            <a:ext cx="1545309" cy="287509"/>
          </a:xfrm>
          <a:prstGeom prst="round2Same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ctr" defTabSz="1175837" latinLnBrk="0">
              <a:buClr>
                <a:srgbClr val="969696"/>
              </a:buClr>
            </a:pPr>
            <a:r>
              <a:rPr lang="ko-KR" altLang="en-US" sz="1200" dirty="0" err="1" smtClean="0">
                <a:solidFill>
                  <a:prstClr val="white"/>
                </a:solidFill>
                <a:latin typeface="Rix모던고딕 B" pitchFamily="18" charset="-127"/>
                <a:ea typeface="Rix모던고딕 B" pitchFamily="18" charset="-127"/>
              </a:rPr>
              <a:t>온습도</a:t>
            </a:r>
            <a:r>
              <a:rPr lang="ko-KR" altLang="en-US" sz="1200" dirty="0" smtClean="0">
                <a:solidFill>
                  <a:prstClr val="white"/>
                </a:solidFill>
                <a:latin typeface="Rix모던고딕 B" pitchFamily="18" charset="-127"/>
                <a:ea typeface="Rix모던고딕 B" pitchFamily="18" charset="-127"/>
              </a:rPr>
              <a:t> 센서 </a:t>
            </a:r>
            <a:endParaRPr lang="en-US" altLang="ko-KR" sz="1200" dirty="0">
              <a:solidFill>
                <a:prstClr val="white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3783205" y="4264620"/>
            <a:ext cx="2064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데이터 수집장치 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774155" y="251917"/>
            <a:ext cx="6431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데이터 수집장치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(RTU)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 운영 개념도 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1" y="251917"/>
            <a:ext cx="693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I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840" y="3564490"/>
            <a:ext cx="2589067" cy="6370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19" y="3598920"/>
            <a:ext cx="1168527" cy="5124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42" y="1836183"/>
            <a:ext cx="1153972" cy="809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183" y="3060284"/>
            <a:ext cx="443565" cy="5276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860" y="3060229"/>
            <a:ext cx="1000680" cy="465851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8190979" y="3540782"/>
            <a:ext cx="1224136" cy="286103"/>
          </a:xfrm>
          <a:prstGeom prst="rect">
            <a:avLst/>
          </a:prstGeom>
          <a:noFill/>
        </p:spPr>
        <p:txBody>
          <a:bodyPr wrap="square" lIns="91312" tIns="45656" rIns="91312" bIns="45656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누수센서  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  <a:cs typeface="Tahoma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5300" y="3911482"/>
            <a:ext cx="669305" cy="553051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8334995" y="4226020"/>
            <a:ext cx="1224136" cy="274369"/>
          </a:xfrm>
          <a:prstGeom prst="rect">
            <a:avLst/>
          </a:prstGeom>
          <a:noFill/>
        </p:spPr>
        <p:txBody>
          <a:bodyPr wrap="square" lIns="91312" tIns="45656" rIns="91312" bIns="45656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M" panose="02020603020101020101" pitchFamily="18" charset="-127"/>
                <a:ea typeface="Rix고딕 M" panose="02020603020101020101" pitchFamily="18" charset="-127"/>
                <a:cs typeface="Tahoma" pitchFamily="34" charset="0"/>
              </a:rPr>
              <a:t>출입문센서  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  <a:cs typeface="Tahoma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55" y="5446432"/>
            <a:ext cx="940567" cy="7625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451" y="1683232"/>
            <a:ext cx="2833690" cy="1577446"/>
          </a:xfrm>
          <a:prstGeom prst="rect">
            <a:avLst/>
          </a:prstGeom>
        </p:spPr>
      </p:pic>
      <p:sp>
        <p:nvSpPr>
          <p:cNvPr id="105" name="AutoShape 283"/>
          <p:cNvSpPr>
            <a:spLocks noChangeArrowheads="1"/>
          </p:cNvSpPr>
          <p:nvPr/>
        </p:nvSpPr>
        <p:spPr bwMode="auto">
          <a:xfrm>
            <a:off x="3418454" y="1409743"/>
            <a:ext cx="2853687" cy="287509"/>
          </a:xfrm>
          <a:prstGeom prst="round2Same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ctr" defTabSz="1175837" latinLnBrk="0">
              <a:buClr>
                <a:srgbClr val="969696"/>
              </a:buClr>
            </a:pPr>
            <a:r>
              <a:rPr lang="en-US" altLang="ko-KR" sz="1200" dirty="0" smtClean="0">
                <a:solidFill>
                  <a:prstClr val="white"/>
                </a:solidFill>
                <a:latin typeface="Rix모던고딕 B" pitchFamily="18" charset="-127"/>
                <a:ea typeface="Rix모던고딕 B" pitchFamily="18" charset="-127"/>
              </a:rPr>
              <a:t>Web Server </a:t>
            </a:r>
            <a:endParaRPr lang="en-US" altLang="ko-KR" sz="1200" dirty="0">
              <a:solidFill>
                <a:prstClr val="white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cxnSp>
        <p:nvCxnSpPr>
          <p:cNvPr id="15" name="꺾인 연결선 14"/>
          <p:cNvCxnSpPr>
            <a:stCxn id="165" idx="3"/>
            <a:endCxn id="196" idx="3"/>
          </p:cNvCxnSpPr>
          <p:nvPr/>
        </p:nvCxnSpPr>
        <p:spPr>
          <a:xfrm flipH="1">
            <a:off x="2047047" y="2210446"/>
            <a:ext cx="28772" cy="3618114"/>
          </a:xfrm>
          <a:prstGeom prst="bentConnector3">
            <a:avLst>
              <a:gd name="adj1" fmla="val -794522"/>
            </a:avLst>
          </a:prstGeom>
          <a:ln w="1587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2035458" y="3755923"/>
            <a:ext cx="1405832" cy="6423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34907" y="3818427"/>
            <a:ext cx="1621123" cy="845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90" y="1746914"/>
            <a:ext cx="840304" cy="693321"/>
          </a:xfrm>
          <a:prstGeom prst="rect">
            <a:avLst/>
          </a:prstGeom>
        </p:spPr>
      </p:pic>
      <p:sp>
        <p:nvSpPr>
          <p:cNvPr id="127" name="Rectangle 276"/>
          <p:cNvSpPr>
            <a:spLocks noChangeArrowheads="1"/>
          </p:cNvSpPr>
          <p:nvPr/>
        </p:nvSpPr>
        <p:spPr bwMode="gray">
          <a:xfrm>
            <a:off x="7758931" y="5149809"/>
            <a:ext cx="1539434" cy="916279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A8B6D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lIns="36000" tIns="0" rIns="36000" bIns="0"/>
          <a:lstStyle/>
          <a:p>
            <a:pPr marL="95250" lvl="1" indent="-95250" defTabSz="914400" eaLnBrk="0" fontAlgn="base" latinLnBrk="0" hangingPunct="0">
              <a:spcBef>
                <a:spcPct val="0"/>
              </a:spcBef>
              <a:spcAft>
                <a:spcPts val="240"/>
              </a:spcAft>
              <a:buClr>
                <a:srgbClr val="4D4D4D"/>
              </a:buClr>
              <a:buSzPct val="100000"/>
              <a:buFont typeface="Wingdings" pitchFamily="2" charset="2"/>
              <a:buChar char="§"/>
            </a:pPr>
            <a:endParaRPr lang="ko-KR" altLang="en-US" sz="1000" dirty="0">
              <a:ln>
                <a:solidFill>
                  <a:schemeClr val="bg1">
                    <a:alpha val="4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9" name="AutoShape 283"/>
          <p:cNvSpPr>
            <a:spLocks noChangeArrowheads="1"/>
          </p:cNvSpPr>
          <p:nvPr/>
        </p:nvSpPr>
        <p:spPr bwMode="auto">
          <a:xfrm>
            <a:off x="7761831" y="4860429"/>
            <a:ext cx="1545309" cy="287509"/>
          </a:xfrm>
          <a:prstGeom prst="round2Same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ctr" defTabSz="1175837" latinLnBrk="0">
              <a:buClr>
                <a:srgbClr val="969696"/>
              </a:buClr>
            </a:pPr>
            <a:r>
              <a:rPr lang="en-US" altLang="ko-KR" sz="1200" dirty="0" smtClean="0">
                <a:solidFill>
                  <a:prstClr val="white"/>
                </a:solidFill>
                <a:latin typeface="Rix모던고딕 B" pitchFamily="18" charset="-127"/>
                <a:ea typeface="Rix모던고딕 B" pitchFamily="18" charset="-127"/>
              </a:rPr>
              <a:t>UPS</a:t>
            </a:r>
            <a:r>
              <a:rPr lang="ko-KR" altLang="en-US" sz="1200" dirty="0" smtClean="0">
                <a:solidFill>
                  <a:prstClr val="white"/>
                </a:solidFill>
                <a:latin typeface="Rix모던고딕 B" pitchFamily="18" charset="-127"/>
                <a:ea typeface="Rix모던고딕 B" pitchFamily="18" charset="-127"/>
              </a:rPr>
              <a:t> </a:t>
            </a:r>
            <a:endParaRPr lang="en-US" altLang="ko-KR" sz="1200" dirty="0">
              <a:solidFill>
                <a:prstClr val="white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0979" y="5201129"/>
            <a:ext cx="629189" cy="813638"/>
          </a:xfrm>
          <a:prstGeom prst="rect">
            <a:avLst/>
          </a:prstGeom>
        </p:spPr>
      </p:pic>
      <p:cxnSp>
        <p:nvCxnSpPr>
          <p:cNvPr id="36" name="꺾인 연결선 35"/>
          <p:cNvCxnSpPr>
            <a:stCxn id="245" idx="1"/>
            <a:endCxn id="127" idx="1"/>
          </p:cNvCxnSpPr>
          <p:nvPr/>
        </p:nvCxnSpPr>
        <p:spPr>
          <a:xfrm rot="10800000" flipH="1" flipV="1">
            <a:off x="7756031" y="2079557"/>
            <a:ext cx="2900" cy="3528392"/>
          </a:xfrm>
          <a:prstGeom prst="bentConnector3">
            <a:avLst>
              <a:gd name="adj1" fmla="val -7882759"/>
            </a:avLst>
          </a:prstGeom>
          <a:ln w="1587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30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/>
          <p:cNvSpPr txBox="1"/>
          <p:nvPr/>
        </p:nvSpPr>
        <p:spPr>
          <a:xfrm>
            <a:off x="774155" y="251917"/>
            <a:ext cx="6431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데이터 수집장치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(RTU)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 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하드웨어 사양 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1" y="251917"/>
            <a:ext cx="693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I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460394"/>
              </p:ext>
            </p:extLst>
          </p:nvPr>
        </p:nvGraphicFramePr>
        <p:xfrm>
          <a:off x="990178" y="899984"/>
          <a:ext cx="7992890" cy="526967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92713"/>
                <a:gridCol w="3394241"/>
                <a:gridCol w="4105936"/>
              </a:tblGrid>
              <a:tr h="43205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H/W </a:t>
                      </a:r>
                      <a:r>
                        <a:rPr lang="ko-KR" altLang="en-US" sz="1600" u="none" strike="noStrike" dirty="0">
                          <a:effectLst/>
                        </a:rPr>
                        <a:t>기본 사양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835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분류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내용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</a:tr>
              <a:tr h="2583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CPU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Intel Celeron 2.0 GHz (Quad core)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</a:tr>
              <a:tr h="2583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RAM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DDR3L Memory 4GB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</a:tr>
              <a:tr h="2583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Storage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SSD 128GB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</a:tr>
              <a:tr h="2583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Ethernet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10/100/1000 2Port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</a:tr>
              <a:tr h="2583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USB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4CH (3 x USB 2.0 / 1 x  USB 3.0)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</a:tr>
              <a:tr h="2583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VGA( DE-15 )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Supports up to 2560x1600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</a:tr>
              <a:tr h="2583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Generic DO( Digital Output)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Nomal</a:t>
                      </a:r>
                      <a:r>
                        <a:rPr lang="en-US" sz="1200" u="none" strike="noStrike" dirty="0">
                          <a:effectLst/>
                        </a:rPr>
                        <a:t> Digital Output X 8CH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</a:tr>
              <a:tr h="2583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Generic DI( Digital Input 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NOMAL Digital Input X 8CH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</a:tr>
              <a:tr h="2583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RS-232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4CH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</a:tr>
              <a:tr h="2583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RS-485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</a:tr>
              <a:tr h="42810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Operating System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83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분류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내용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</a:tr>
              <a:tr h="2758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OS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Ubuntu Server 14( 64bit)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</a:tr>
              <a:tr h="2583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MariaDB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</a:tr>
              <a:tr h="2583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WebServer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Node.js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</a:tr>
              <a:tr h="2583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 WebSocketServer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Html5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</a:tr>
              <a:tr h="2583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Remote Connect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FTP, SSH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04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/>
          <p:cNvSpPr txBox="1"/>
          <p:nvPr/>
        </p:nvSpPr>
        <p:spPr>
          <a:xfrm>
            <a:off x="774155" y="251917"/>
            <a:ext cx="6431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데이터 수집장치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(RTU)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 소프트웨어 기능 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1" y="251917"/>
            <a:ext cx="693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I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955273"/>
              </p:ext>
            </p:extLst>
          </p:nvPr>
        </p:nvGraphicFramePr>
        <p:xfrm>
          <a:off x="846163" y="899996"/>
          <a:ext cx="8280920" cy="5688624"/>
        </p:xfrm>
        <a:graphic>
          <a:graphicData uri="http://schemas.openxmlformats.org/drawingml/2006/table">
            <a:tbl>
              <a:tblPr/>
              <a:tblGrid>
                <a:gridCol w="1161349"/>
                <a:gridCol w="1800932"/>
                <a:gridCol w="5318639"/>
              </a:tblGrid>
              <a:tr h="2363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 Menu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36361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통신 기능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TCP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프로토콜 사용 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Client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TCP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프로토콜 사용 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접속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전파 감시 장비 통신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TCP )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UPS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APC Smart-UPS : Modbus-TCP )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</a:tr>
              <a:tr h="23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전원 감시 장치 연동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im-PRO : Modbus Serial )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습도 센서 연동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당사 제품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RS-232 )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누수 감지 센서 연동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당사 제품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RS-232 )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감지 센서 연동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당사 제품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RS-232 )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연기 감지 센서 연동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당사 제품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RS-232 )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출입문 감지 센서 연동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당사 제품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RS-232 )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리모콘 제어기 연동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당사 제품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RS-232)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전원 제어기 연동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당사 제품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RS-232)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361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대시보드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센서 데이터 수집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 표시 기능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 정보 표시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3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Generic DI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 표시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 )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</a:tr>
              <a:tr h="23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Generic DO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 표시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 )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</a:tr>
              <a:tr h="23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전파 감시 장비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상태 표시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UPS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배터리 정상 여부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남은시간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Low Input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전압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상태 표시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</a:tr>
              <a:tr h="23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전원 감시 장치 전압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주파수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통신 상태 표시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습도 데이터 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통신 상태 표시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</a:tr>
              <a:tr h="23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누수 감지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ONOFF 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통신 상태 표시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</a:tr>
              <a:tr h="23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연기 감지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ONOFF 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통신 상태 표시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</a:tr>
              <a:tr h="23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출입문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ONOFF 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통신 상태 표시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</a:tr>
              <a:tr h="23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전원 제어기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ONOFF 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통신 상태 표시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/>
          <p:cNvSpPr txBox="1"/>
          <p:nvPr/>
        </p:nvSpPr>
        <p:spPr>
          <a:xfrm>
            <a:off x="774155" y="251917"/>
            <a:ext cx="6431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데이터 수집장치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(RTU)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 소프트웨어 기능 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1" y="251917"/>
            <a:ext cx="693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  <a:cs typeface="Tahoma" pitchFamily="34" charset="0"/>
              </a:rPr>
              <a:t>I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  <a:cs typeface="Tahoma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225045"/>
              </p:ext>
            </p:extLst>
          </p:nvPr>
        </p:nvGraphicFramePr>
        <p:xfrm>
          <a:off x="846163" y="971997"/>
          <a:ext cx="8280920" cy="4856114"/>
        </p:xfrm>
        <a:graphic>
          <a:graphicData uri="http://schemas.openxmlformats.org/drawingml/2006/table">
            <a:tbl>
              <a:tblPr/>
              <a:tblGrid>
                <a:gridCol w="1161349"/>
                <a:gridCol w="1800932"/>
                <a:gridCol w="5318639"/>
              </a:tblGrid>
              <a:tr h="3600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 Menu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6680" marR="6680" marT="66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9839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대시보드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" marR="7315" marT="7315" marB="0" anchor="ctr"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알람 기능</a:t>
                      </a:r>
                    </a:p>
                  </a:txBody>
                  <a:tcPr marL="7315" marR="7315" marT="7315" marB="0" anchor="ctr"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알람 처리</a:t>
                      </a:r>
                    </a:p>
                  </a:txBody>
                  <a:tcPr marL="7315" marR="7315" marT="7315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발생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복구 이력 저장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발생 정보 멀티 전송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TCP Client )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</a:tr>
              <a:tr h="29839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대시보드</a:t>
                      </a:r>
                    </a:p>
                  </a:txBody>
                  <a:tcPr marL="7315" marR="7315" marT="731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제어 기능</a:t>
                      </a: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Generic DO ONOFF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 )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 전원 제어기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ONOFF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2CH )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전원 제어기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ONOFF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6CH )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리모콘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ONOFF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제어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9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설비관리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b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기본정보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</a:p>
                  </a:txBody>
                  <a:tcPr marL="7315" marR="7315" marT="7315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 기능</a:t>
                      </a: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장애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임계값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(Static)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사이트 등록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장치 등록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 등록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54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이력조회</a:t>
                      </a:r>
                    </a:p>
                  </a:txBody>
                  <a:tcPr marL="7315" marR="7315" marT="731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이력 데이터 저장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315" marR="7315" marT="73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센서 데이터 수집 데이터 저장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</a:tr>
              <a:tr h="2983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제어 이력 데이터 저장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</a:tr>
              <a:tr h="2983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발생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복구 이력 저장 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92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D1501D">
                <a:shade val="30000"/>
                <a:satMod val="115000"/>
              </a:srgbClr>
            </a:gs>
            <a:gs pos="50000">
              <a:srgbClr val="D1501D">
                <a:shade val="67500"/>
                <a:satMod val="115000"/>
              </a:srgbClr>
            </a:gs>
            <a:gs pos="100000">
              <a:srgbClr val="D1501D">
                <a:shade val="100000"/>
                <a:satMod val="115000"/>
              </a:srgbClr>
            </a:gs>
          </a:gsLst>
          <a:lin ang="2700000" scaled="1"/>
          <a:tileRect/>
        </a:gradFill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>
            <a:latin typeface="나눔고딕 Bold" pitchFamily="50" charset="-127"/>
            <a:ea typeface="나눔고딕 Bold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D1501D">
                <a:shade val="30000"/>
                <a:satMod val="115000"/>
              </a:srgbClr>
            </a:gs>
            <a:gs pos="50000">
              <a:srgbClr val="D1501D">
                <a:shade val="67500"/>
                <a:satMod val="115000"/>
              </a:srgbClr>
            </a:gs>
            <a:gs pos="100000">
              <a:srgbClr val="D1501D">
                <a:shade val="100000"/>
                <a:satMod val="115000"/>
              </a:srgbClr>
            </a:gs>
          </a:gsLst>
          <a:lin ang="2700000" scaled="1"/>
          <a:tileRect/>
        </a:gradFill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>
            <a:latin typeface="나눔고딕 Bold" pitchFamily="50" charset="-127"/>
            <a:ea typeface="나눔고딕 Bold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accent1">
              <a:lumMod val="75000"/>
            </a:schemeClr>
          </a:solidFill>
        </a:ln>
        <a:effectLst>
          <a:innerShdw blurRad="38100" dist="63500" dir="16200000">
            <a:schemeClr val="tx1">
              <a:lumMod val="65000"/>
              <a:lumOff val="35000"/>
              <a:alpha val="50000"/>
            </a:schemeClr>
          </a:innerShdw>
        </a:effectLst>
      </a:spPr>
      <a:bodyPr lIns="91312" tIns="45656" rIns="91312" bIns="45656" rtlCol="0" anchor="ctr"/>
      <a:lstStyle>
        <a:defPPr algn="ctr">
          <a:defRPr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D1501D">
                <a:shade val="30000"/>
                <a:satMod val="115000"/>
              </a:srgbClr>
            </a:gs>
            <a:gs pos="50000">
              <a:srgbClr val="D1501D">
                <a:shade val="67500"/>
                <a:satMod val="115000"/>
              </a:srgbClr>
            </a:gs>
            <a:gs pos="100000">
              <a:srgbClr val="D1501D">
                <a:shade val="100000"/>
                <a:satMod val="115000"/>
              </a:srgbClr>
            </a:gs>
          </a:gsLst>
          <a:lin ang="2700000" scaled="1"/>
          <a:tileRect/>
        </a:gradFill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>
            <a:latin typeface="나눔고딕 Bold" pitchFamily="50" charset="-127"/>
            <a:ea typeface="나눔고딕 Bold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D1501D">
                <a:shade val="30000"/>
                <a:satMod val="115000"/>
              </a:srgbClr>
            </a:gs>
            <a:gs pos="50000">
              <a:srgbClr val="D1501D">
                <a:shade val="67500"/>
                <a:satMod val="115000"/>
              </a:srgbClr>
            </a:gs>
            <a:gs pos="100000">
              <a:srgbClr val="D1501D">
                <a:shade val="100000"/>
                <a:satMod val="115000"/>
              </a:srgbClr>
            </a:gs>
          </a:gsLst>
          <a:lin ang="2700000" scaled="1"/>
          <a:tileRect/>
        </a:gradFill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>
            <a:latin typeface="나눔고딕 Bold" pitchFamily="50" charset="-127"/>
            <a:ea typeface="나눔고딕 Bold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D1501D">
                <a:shade val="30000"/>
                <a:satMod val="115000"/>
              </a:srgbClr>
            </a:gs>
            <a:gs pos="50000">
              <a:srgbClr val="D1501D">
                <a:shade val="67500"/>
                <a:satMod val="115000"/>
              </a:srgbClr>
            </a:gs>
            <a:gs pos="100000">
              <a:srgbClr val="D1501D">
                <a:shade val="100000"/>
                <a:satMod val="115000"/>
              </a:srgbClr>
            </a:gs>
          </a:gsLst>
          <a:lin ang="2700000" scaled="1"/>
          <a:tileRect/>
        </a:gradFill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>
            <a:latin typeface="나눔고딕 Bold" pitchFamily="50" charset="-127"/>
            <a:ea typeface="나눔고딕 Bold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ln>
              <a:solidFill>
                <a:srgbClr val="4F81BD">
                  <a:alpha val="0"/>
                </a:srgbClr>
              </a:solidFill>
            </a:ln>
            <a:solidFill>
              <a:prstClr val="white"/>
            </a:solidFill>
            <a:latin typeface="Rix고딕 B" panose="02020603020101020101" pitchFamily="18" charset="-127"/>
            <a:ea typeface="Rix고딕 B" panose="02020603020101020101" pitchFamily="18" charset="-127"/>
            <a:cs typeface="Tahoma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rgbClr val="3B77EF"/>
          </a:solidFill>
          <a:headEnd type="triangle" w="med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21264</TotalTime>
  <Words>523</Words>
  <Application>Microsoft Office PowerPoint</Application>
  <PresentationFormat>사용자 지정</PresentationFormat>
  <Paragraphs>128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7</vt:i4>
      </vt:variant>
      <vt:variant>
        <vt:lpstr>슬라이드 제목</vt:lpstr>
      </vt:variant>
      <vt:variant>
        <vt:i4>4</vt:i4>
      </vt:variant>
    </vt:vector>
  </HeadingPairs>
  <TitlesOfParts>
    <vt:vector size="23" baseType="lpstr">
      <vt:lpstr>Rix고딕 EB</vt:lpstr>
      <vt:lpstr>Tahoma</vt:lpstr>
      <vt:lpstr>바른바탕3 B</vt:lpstr>
      <vt:lpstr>Wingdings</vt:lpstr>
      <vt:lpstr>Rix모던고딕 L</vt:lpstr>
      <vt:lpstr>Rix모던고딕 B</vt:lpstr>
      <vt:lpstr>나눔고딕 Bold</vt:lpstr>
      <vt:lpstr>HY울릉도M</vt:lpstr>
      <vt:lpstr>나눔고딕</vt:lpstr>
      <vt:lpstr>맑은 고딕</vt:lpstr>
      <vt:lpstr>Rix고딕 M</vt:lpstr>
      <vt:lpstr>Arial</vt:lpstr>
      <vt:lpstr>1_Office 테마</vt:lpstr>
      <vt:lpstr>2_Office 테마</vt:lpstr>
      <vt:lpstr>7_Office 테마</vt:lpstr>
      <vt:lpstr>9_Office 테마</vt:lpstr>
      <vt:lpstr>4_Office 테마</vt:lpstr>
      <vt:lpstr>10_Office 테마</vt:lpstr>
      <vt:lpstr>5_Office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Your OrganizatiOn ™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Microsoft</cp:lastModifiedBy>
  <cp:revision>2727</cp:revision>
  <cp:lastPrinted>2017-03-29T04:51:19Z</cp:lastPrinted>
  <dcterms:created xsi:type="dcterms:W3CDTF">2013-05-02T09:29:05Z</dcterms:created>
  <dcterms:modified xsi:type="dcterms:W3CDTF">2017-04-05T07:11:19Z</dcterms:modified>
</cp:coreProperties>
</file>